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74" d="100"/>
          <a:sy n="74" d="100"/>
        </p:scale>
        <p:origin x="35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2024/4/23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 dirty="0"/>
              <a:t>65</a:t>
            </a:r>
            <a:r>
              <a:rPr lang="ja-JP" altLang="en-US" sz="4000" dirty="0"/>
              <a:t>回日本視能矯正学会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筆頭演者：矯正　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23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第65回日本視能矯正学会 利益相反開示  筆頭演者：矯正　太郎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谷 芙由美</dc:creator>
  <cp:lastModifiedBy>七重 山崎</cp:lastModifiedBy>
  <cp:revision>13</cp:revision>
  <dcterms:created xsi:type="dcterms:W3CDTF">2011-06-01T08:04:11Z</dcterms:created>
  <dcterms:modified xsi:type="dcterms:W3CDTF">2024-04-23T12:07:21Z</dcterms:modified>
</cp:coreProperties>
</file>