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719" autoAdjust="0"/>
  </p:normalViewPr>
  <p:slideViewPr>
    <p:cSldViewPr>
      <p:cViewPr varScale="1">
        <p:scale>
          <a:sx n="74" d="100"/>
          <a:sy n="74" d="100"/>
        </p:scale>
        <p:origin x="35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09800" y="285729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4000" dirty="0"/>
              <a:t>第</a:t>
            </a:r>
            <a:r>
              <a:rPr lang="en-US" altLang="ja-JP" sz="4000" dirty="0"/>
              <a:t>65</a:t>
            </a:r>
            <a:r>
              <a:rPr lang="ja-JP" altLang="en-US" sz="4000" dirty="0"/>
              <a:t>回日本視能矯正学会</a:t>
            </a:r>
            <a:br>
              <a:rPr lang="en-US" altLang="ja-JP" sz="4000" dirty="0"/>
            </a:br>
            <a:r>
              <a:rPr lang="ja-JP" altLang="en-US" sz="4000" dirty="0"/>
              <a:t>利益相反開示</a:t>
            </a:r>
            <a:br>
              <a:rPr lang="en-US" altLang="ja-JP" sz="4000" dirty="0"/>
            </a:br>
            <a:br>
              <a:rPr kumimoji="1" lang="en-US" altLang="ja-JP" dirty="0"/>
            </a:br>
            <a:r>
              <a:rPr lang="ja-JP" altLang="en-US" sz="3200" dirty="0"/>
              <a:t>筆頭演者：矯正　太郎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166910" y="3886200"/>
            <a:ext cx="7929618" cy="2207096"/>
          </a:xfrm>
        </p:spPr>
        <p:txBody>
          <a:bodyPr>
            <a:normAutofit lnSpcReduction="10000"/>
          </a:bodyPr>
          <a:lstStyle/>
          <a:p>
            <a:r>
              <a:rPr kumimoji="1" lang="en-US" altLang="zh-TW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利益相反公開基準</a:t>
            </a:r>
            <a:r>
              <a:rPr kumimoji="1" lang="en-US" altLang="zh-TW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pPr algn="l"/>
            <a:br>
              <a:rPr lang="en-US" altLang="zh-TW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zh-TW" altLang="en-US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矯正太郎：○○製薬</a:t>
            </a:r>
            <a:r>
              <a:rPr lang="en-US" altLang="zh-TW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【F】</a:t>
            </a:r>
            <a:r>
              <a:rPr lang="zh-TW" altLang="en-US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、▲▲工業</a:t>
            </a:r>
            <a:r>
              <a:rPr lang="en-US" altLang="zh-TW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【I】</a:t>
            </a:r>
          </a:p>
          <a:p>
            <a:pPr algn="l"/>
            <a:r>
              <a:rPr lang="zh-TW" altLang="en-US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矯正花子：</a:t>
            </a:r>
            <a:r>
              <a:rPr lang="en-US" altLang="zh-TW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【P】</a:t>
            </a:r>
            <a:endParaRPr lang="en-US" altLang="ja-JP" dirty="0">
              <a:solidFill>
                <a:srgbClr val="FFFF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45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第65回日本視能矯正学会 利益相反開示  筆頭演者：矯正　太郎</vt:lpstr>
    </vt:vector>
  </TitlesOfParts>
  <Company>財団法人 日本眼科学会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日本眼科学会 利益相反開示  筆頭演者：日眼太郎</dc:title>
  <dc:creator>谷 芙由美</dc:creator>
  <cp:lastModifiedBy>七重 山崎</cp:lastModifiedBy>
  <cp:revision>14</cp:revision>
  <dcterms:created xsi:type="dcterms:W3CDTF">2011-06-01T08:04:11Z</dcterms:created>
  <dcterms:modified xsi:type="dcterms:W3CDTF">2024-04-23T12:11:06Z</dcterms:modified>
</cp:coreProperties>
</file>